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64" autoAdjust="0"/>
    <p:restoredTop sz="94660"/>
  </p:normalViewPr>
  <p:slideViewPr>
    <p:cSldViewPr>
      <p:cViewPr varScale="1">
        <p:scale>
          <a:sx n="88" d="100"/>
          <a:sy n="88" d="100"/>
        </p:scale>
        <p:origin x="-37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2017-07-08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lbertynki.pl/obrazy_BA/a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leb, Chleb Farmera, Pieczywa, &amp;Zdot;ywno&amp;sacute;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038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1" dirty="0" smtClean="0"/>
              <a:t>Być dobrym jak chleb…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Być dobrym jak św. Brat Albert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1973833" cy="26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8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Bezdomny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smtClean="0"/>
              <a:t>idzie </a:t>
            </a:r>
            <a:r>
              <a:rPr lang="pl-PL" b="1" dirty="0"/>
              <a:t>bezdomny idzie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 nogach się kołysze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słaby duch w słabym ciele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przesiąknięty alkoholem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zbiera puszki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resztki żywności ze śmietnika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przechodzi obok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niech Bóg wyprostuje mu kroki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 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albo śpi na ławce w parku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czy chociaż sny ma kolorowe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przy pewnym zbiegu okoliczności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i ja mógłbym być nim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mógłbyś być nim i ty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nic nie wiadomo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może chociaż Pan Bóg przytuli go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do serca kiedy odejdzie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 to życie poplątane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280" y="260648"/>
            <a:ext cx="22322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5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Eucharystia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inny chleb</a:t>
            </a:r>
          </a:p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ieczny chleb</a:t>
            </a:r>
          </a:p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tóry daje życie</a:t>
            </a:r>
          </a:p>
          <a:p>
            <a:pPr marL="0" indent="0">
              <a:buNone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chleb święty</a:t>
            </a:r>
          </a:p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hleb najczystszy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chleb najcichszy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628800"/>
            <a:ext cx="25003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033" y="4725144"/>
            <a:ext cx="29511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29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/>
              <a:t>Dziękuję </a:t>
            </a:r>
            <a:r>
              <a:rPr lang="pl-PL" b="1" u="sng" dirty="0" smtClean="0">
                <a:sym typeface="Wingdings" panose="05000000000000000000" pitchFamily="2" charset="2"/>
              </a:rPr>
              <a:t>	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i="1" dirty="0"/>
          </a:p>
          <a:p>
            <a:pPr marL="0" indent="0" algn="ctr">
              <a:buNone/>
            </a:pPr>
            <a:r>
              <a:rPr lang="pl-PL" b="1" i="1" dirty="0" smtClean="0"/>
              <a:t>„</a:t>
            </a:r>
            <a:r>
              <a:rPr lang="pl-PL" b="1" i="1" dirty="0"/>
              <a:t>Zniechęcać się nigdy nie </a:t>
            </a:r>
            <a:r>
              <a:rPr lang="pl-PL" b="1" i="1" dirty="0" smtClean="0"/>
              <a:t>trzeba,</a:t>
            </a:r>
          </a:p>
          <a:p>
            <a:pPr marL="0" indent="0" algn="ctr">
              <a:buNone/>
            </a:pPr>
            <a:r>
              <a:rPr lang="pl-PL" b="1" i="1" dirty="0" smtClean="0"/>
              <a:t>po </a:t>
            </a:r>
            <a:r>
              <a:rPr lang="pl-PL" b="1" i="1" dirty="0"/>
              <a:t>burzy bywa </a:t>
            </a:r>
            <a:r>
              <a:rPr lang="pl-PL" b="1" i="1" dirty="0" smtClean="0"/>
              <a:t>spokój,</a:t>
            </a:r>
          </a:p>
          <a:p>
            <a:pPr marL="0" indent="0" algn="ctr">
              <a:buNone/>
            </a:pPr>
            <a:r>
              <a:rPr lang="pl-PL" b="1" i="1" dirty="0" smtClean="0"/>
              <a:t>po </a:t>
            </a:r>
            <a:r>
              <a:rPr lang="pl-PL" b="1" i="1" dirty="0"/>
              <a:t>zimie zielona wiosna.” </a:t>
            </a:r>
            <a:endParaRPr lang="pl-PL" b="1" i="1" dirty="0" smtClean="0"/>
          </a:p>
          <a:p>
            <a:pPr marL="0" indent="0" algn="ctr">
              <a:buNone/>
            </a:pPr>
            <a:r>
              <a:rPr lang="pl-PL" dirty="0" smtClean="0"/>
              <a:t>- św</a:t>
            </a:r>
            <a:r>
              <a:rPr lang="pl-PL" dirty="0"/>
              <a:t>. Brat </a:t>
            </a:r>
            <a:r>
              <a:rPr lang="pl-PL" dirty="0" smtClean="0"/>
              <a:t>Albert</a:t>
            </a:r>
          </a:p>
          <a:p>
            <a:pPr marL="0" indent="0" algn="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b="1" i="1" dirty="0" smtClean="0"/>
          </a:p>
          <a:p>
            <a:pPr marL="0" indent="0" algn="ctr">
              <a:buNone/>
            </a:pPr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Oprac. </a:t>
            </a:r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 </a:t>
            </a:r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/Dz. I.-M. KP</a:t>
            </a:r>
          </a:p>
          <a:p>
            <a:pPr marL="0" indent="0" algn="ctr">
              <a:buNone/>
            </a:pPr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Obrazy – św. Brat Albert Chmielowski</a:t>
            </a:r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b="1" i="1" dirty="0" smtClean="0"/>
              <a:t>„</a:t>
            </a:r>
            <a:r>
              <a:rPr lang="pl-PL" b="1" i="1" dirty="0"/>
              <a:t>Ten jest dobry, kto chce być dobry…” </a:t>
            </a:r>
            <a:r>
              <a:rPr lang="pl-PL" dirty="0"/>
              <a:t>/św. Brat Albert</a:t>
            </a:r>
          </a:p>
          <a:p>
            <a:pPr marL="0" indent="0" algn="ctr">
              <a:buNone/>
            </a:pPr>
            <a:endParaRPr lang="pl-PL" b="1" i="1" dirty="0" smtClean="0"/>
          </a:p>
          <a:p>
            <a:endParaRPr lang="pl-PL" dirty="0"/>
          </a:p>
        </p:txBody>
      </p:sp>
      <p:pic>
        <p:nvPicPr>
          <p:cNvPr id="5" name="Obraz 4" descr="http://www.albertynki.pl/obrazy_BA/a5s.jpg">
            <a:hlinkClick r:id="rId2" tooltip="&quot;Pejzażyk &lt;br /&gt;Akw. na papierze 20x14,2; ok. 1882-1884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0943"/>
            <a:ext cx="1656184" cy="207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70944"/>
            <a:ext cx="1656184" cy="207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82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288032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ziarnka do chleba…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Jak powstaje chleb?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Rolnik najpierw sieje zboże.</a:t>
            </a:r>
          </a:p>
          <a:p>
            <a:pPr marL="0" indent="0">
              <a:buNone/>
            </a:pPr>
            <a:r>
              <a:rPr lang="pl-PL" b="1" dirty="0" smtClean="0"/>
              <a:t>Potem kombajn je kosi</a:t>
            </a:r>
            <a:r>
              <a:rPr lang="pl-PL" b="1" dirty="0"/>
              <a:t> </a:t>
            </a:r>
            <a:r>
              <a:rPr lang="pl-PL" b="1" dirty="0" smtClean="0"/>
              <a:t>w letniej porze.</a:t>
            </a:r>
          </a:p>
          <a:p>
            <a:pPr marL="0" indent="0">
              <a:buNone/>
            </a:pPr>
            <a:r>
              <a:rPr lang="pl-PL" b="1" dirty="0"/>
              <a:t>R</a:t>
            </a:r>
            <a:r>
              <a:rPr lang="pl-PL" b="1" dirty="0" smtClean="0"/>
              <a:t>olnik ziarna zbiera, przekazuje je do mielenia.</a:t>
            </a:r>
          </a:p>
          <a:p>
            <a:pPr marL="0" indent="0">
              <a:buNone/>
            </a:pPr>
            <a:r>
              <a:rPr lang="pl-PL" b="1" dirty="0" smtClean="0"/>
              <a:t>I z białej mąki powstaje chlebek w piekarni.</a:t>
            </a:r>
            <a:endParaRPr lang="pl-PL" b="1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469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Przysłowia o chlebie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Ziarnko do ziarnka, a zbierze się miarka.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Bez pracy nie ma kołaczy.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 tej mąki chleba nie </a:t>
            </a:r>
            <a:r>
              <a:rPr lang="pl-PL" dirty="0" smtClean="0"/>
              <a:t>będzie.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Biedroneczko leć do </a:t>
            </a:r>
            <a:r>
              <a:rPr lang="pl-PL" dirty="0" smtClean="0"/>
              <a:t>nieba,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Przynieś mi kawałek chleba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1896984" cy="21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6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Cytaty o chlebie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Dałeś </a:t>
            </a:r>
            <a:r>
              <a:rPr lang="pl-PL" dirty="0"/>
              <a:t>komu chleba, wziąłeś </a:t>
            </a:r>
            <a:r>
              <a:rPr lang="pl-PL" dirty="0" smtClean="0"/>
              <a:t>serce.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Kto </a:t>
            </a:r>
            <a:r>
              <a:rPr lang="pl-PL" dirty="0"/>
              <a:t>chleba nie żałuje, nigdy go nie </a:t>
            </a:r>
            <a:r>
              <a:rPr lang="pl-PL" dirty="0" smtClean="0"/>
              <a:t>traci.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„Chleba naszego powszedniego daj nam dzisiaj…”</a:t>
            </a:r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„Powinno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być dobrym jak chleb; powinno się być jak chleb, który dla wszystkich leży na stole, z którego każdy może kęs dla siebie ukroić i nakarmić się, jeśli jest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głodny.”</a:t>
            </a:r>
          </a:p>
          <a:p>
            <a:pPr marL="0" indent="0" algn="ctr">
              <a:buNone/>
            </a:pPr>
            <a:r>
              <a:rPr lang="pl-PL" dirty="0" smtClean="0"/>
              <a:t>/św. Brat Albert Chmielowski/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2084462" cy="190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67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Powstaniec, malarz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Św.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Chmielowski </a:t>
            </a:r>
            <a:endParaRPr lang="pl-PL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dirty="0" smtClean="0"/>
              <a:t>– ur. w 1845 </a:t>
            </a:r>
            <a:r>
              <a:rPr lang="pl-PL" dirty="0"/>
              <a:t>r. koło Krakowa, zm. 25 grudnia 1916 r. w </a:t>
            </a:r>
            <a:r>
              <a:rPr lang="pl-PL" dirty="0" smtClean="0"/>
              <a:t>Krakowie.</a:t>
            </a:r>
          </a:p>
          <a:p>
            <a:pPr marL="0" indent="0" algn="ctr">
              <a:buNone/>
            </a:pPr>
            <a:r>
              <a:rPr lang="pl-PL" dirty="0" smtClean="0"/>
              <a:t>Stracił nogę w czasie powstanie styczniowego (1863 r.).Studiował na ASP w Paryżu, Warszawie, Monachium i w Gandawie.</a:t>
            </a:r>
          </a:p>
          <a:p>
            <a:pPr marL="0" indent="0" algn="ctr">
              <a:buNone/>
            </a:pPr>
            <a:r>
              <a:rPr lang="pl-PL" dirty="0"/>
              <a:t>W 1884 r. wrócił do Krakowa, gdzie poświęcił się służbie bezdomnym i opuszczonym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 descr="Brat Albert ciekawost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30425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08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„Brat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opuchlaków"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Brat </a:t>
            </a:r>
            <a:r>
              <a:rPr lang="pl-PL" dirty="0"/>
              <a:t>Albert zajmował się biednymi i bezdomnymi. Ogrzewalnie miejskie dla bezdomnych przemieniał w </a:t>
            </a:r>
            <a:r>
              <a:rPr lang="pl-PL" dirty="0" smtClean="0"/>
              <a:t>przytuliska.</a:t>
            </a:r>
          </a:p>
          <a:p>
            <a:pPr marL="0" indent="0" algn="ctr">
              <a:buNone/>
            </a:pPr>
            <a:r>
              <a:rPr lang="pl-PL" dirty="0" smtClean="0"/>
              <a:t>Nie </a:t>
            </a:r>
            <a:r>
              <a:rPr lang="pl-PL" dirty="0"/>
              <a:t>dysponując środkami materialnymi </a:t>
            </a:r>
            <a:r>
              <a:rPr lang="pl-PL" dirty="0" smtClean="0"/>
              <a:t>sam kwestował </a:t>
            </a:r>
            <a:r>
              <a:rPr lang="pl-PL" dirty="0"/>
              <a:t>na utrzymanie ubogich.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Zakładał domy dla sierot, kalek, starców i nieuleczalnie chorych. Pomagał bezrobotnym organizując dla nich </a:t>
            </a:r>
            <a:r>
              <a:rPr lang="pl-PL" dirty="0" smtClean="0"/>
              <a:t>pracę.</a:t>
            </a:r>
          </a:p>
          <a:p>
            <a:pPr marL="0" indent="0" algn="ctr">
              <a:buNone/>
            </a:pPr>
            <a:r>
              <a:rPr lang="pl-PL" dirty="0" smtClean="0"/>
              <a:t>Żył i mieszkał z biednymi, bezdomnymi, najmniejszymi.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r>
              <a:rPr lang="pl-PL" b="1" i="1" dirty="0" smtClean="0"/>
              <a:t>„Bez </a:t>
            </a:r>
            <a:r>
              <a:rPr lang="pl-PL" b="1" i="1" dirty="0"/>
              <a:t>miłości grosz jest </a:t>
            </a:r>
            <a:r>
              <a:rPr lang="pl-PL" b="1" i="1" dirty="0" smtClean="0"/>
              <a:t>szorstki,</a:t>
            </a:r>
          </a:p>
          <a:p>
            <a:pPr marL="0" indent="0">
              <a:buNone/>
            </a:pPr>
            <a:r>
              <a:rPr lang="pl-PL" b="1" i="1" dirty="0" smtClean="0"/>
              <a:t>strawa </a:t>
            </a:r>
            <a:r>
              <a:rPr lang="pl-PL" b="1" i="1" dirty="0"/>
              <a:t>podana </a:t>
            </a:r>
            <a:r>
              <a:rPr lang="pl-PL" b="1" i="1" dirty="0" smtClean="0"/>
              <a:t>niesmaczna,</a:t>
            </a:r>
          </a:p>
          <a:p>
            <a:pPr marL="0" indent="0">
              <a:buNone/>
            </a:pPr>
            <a:r>
              <a:rPr lang="pl-PL" b="1" i="1" dirty="0" smtClean="0"/>
              <a:t>opieka </a:t>
            </a:r>
            <a:r>
              <a:rPr lang="pl-PL" b="1" i="1" dirty="0"/>
              <a:t>najlepsza niemiła</a:t>
            </a:r>
            <a:r>
              <a:rPr lang="pl-PL" b="1" i="1" dirty="0" smtClean="0"/>
              <a:t>.” </a:t>
            </a:r>
          </a:p>
          <a:p>
            <a:pPr marL="0" indent="0">
              <a:buNone/>
            </a:pPr>
            <a:r>
              <a:rPr lang="pl-PL" dirty="0" smtClean="0"/>
              <a:t>/św. Brat Albert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149080"/>
            <a:ext cx="1594109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79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Ojciec Święty Jan Paweł II dokonał jego </a:t>
            </a:r>
            <a:r>
              <a:rPr lang="pl-PL" dirty="0" smtClean="0"/>
              <a:t>beatyfikacji (w </a:t>
            </a:r>
            <a:r>
              <a:rPr lang="pl-PL" dirty="0"/>
              <a:t>1983 r., w Krakowie) i kanonizacji (12 listopada 1989 r. w Rzymie</a:t>
            </a:r>
            <a:r>
              <a:rPr lang="pl-PL" dirty="0" smtClean="0"/>
              <a:t>).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endParaRPr lang="pl-PL" i="1" dirty="0"/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endParaRPr lang="pl-PL" i="1" dirty="0"/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Wszystko, co uczyniliście jednemu z tych braci Moich najmniejszych - </a:t>
            </a:r>
            <a:r>
              <a:rPr lang="pl-P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Mnieście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uczynili.” (Mt 25, 40)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492896"/>
            <a:ext cx="216024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3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Polski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Angelico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Ecce Homo</a:t>
            </a:r>
          </a:p>
          <a:p>
            <a:pPr marL="0" indent="0">
              <a:buNone/>
            </a:pPr>
            <a:r>
              <a:rPr lang="pl-PL" dirty="0" smtClean="0"/>
              <a:t>/Oto człowiek/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Modlitwa św. Brata Alberta</a:t>
            </a:r>
          </a:p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Królu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niebios, cierniem ukoronowany, ubiczowany, w purpurę odziany, Królu znieważony, oplwany, bądź Królem i Panem naszym tu i na wieki. Amen.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220" y="1556792"/>
            <a:ext cx="2808312" cy="325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19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Naśladowca św. Franciszka z Asyżu –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 Szary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b="1" i="1" dirty="0" smtClean="0"/>
              <a:t>„Jeżeliby </a:t>
            </a:r>
            <a:r>
              <a:rPr lang="pl-PL" b="1" i="1" dirty="0"/>
              <a:t>cię zawołano do biedaka idź natychmiast do niego, choćbyś był w świętym zachwyceniu, gdyż opuścisz Chrystusa dla Chrystusa.” </a:t>
            </a:r>
            <a:r>
              <a:rPr lang="pl-PL" dirty="0"/>
              <a:t>/</a:t>
            </a:r>
            <a:r>
              <a:rPr lang="pl-PL" dirty="0" smtClean="0"/>
              <a:t>św</a:t>
            </a:r>
            <a:r>
              <a:rPr lang="pl-PL" dirty="0"/>
              <a:t>. </a:t>
            </a:r>
            <a:r>
              <a:rPr lang="pl-PL" dirty="0" smtClean="0"/>
              <a:t>Brat Albert</a:t>
            </a:r>
          </a:p>
          <a:p>
            <a:pPr marL="0" indent="0" algn="ctr">
              <a:buNone/>
            </a:pPr>
            <a:endParaRPr lang="pl-PL" i="1" dirty="0" smtClean="0"/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807" y="2276872"/>
            <a:ext cx="2110685" cy="279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 descr="http://www.deon.pl/gfx/deon/pl/defaultaktualnosci/215/119/1/d200715683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441" y="163594"/>
            <a:ext cx="2110686" cy="134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50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198</TotalTime>
  <Words>581</Words>
  <Application>Microsoft Office PowerPoint</Application>
  <PresentationFormat>Pokaz na ekranie (4:3)</PresentationFormat>
  <Paragraphs>150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Przyleganie</vt:lpstr>
      <vt:lpstr>Być dobrym jak chleb…</vt:lpstr>
      <vt:lpstr>Od ziarnka do chleba…</vt:lpstr>
      <vt:lpstr>Przysłowia o chlebie</vt:lpstr>
      <vt:lpstr>Cytaty o chlebie</vt:lpstr>
      <vt:lpstr>Powstaniec, malarz</vt:lpstr>
      <vt:lpstr>„Brat opuchlaków" </vt:lpstr>
      <vt:lpstr>Święty</vt:lpstr>
      <vt:lpstr>Polski Fra Angelico</vt:lpstr>
      <vt:lpstr>Święty</vt:lpstr>
      <vt:lpstr>Bezdomny</vt:lpstr>
      <vt:lpstr>Eucharystia</vt:lpstr>
      <vt:lpstr>Dziękuję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Być dobrym jak chleb…</dc:title>
  <dc:creator>Pracownik</dc:creator>
  <cp:lastModifiedBy>HOME</cp:lastModifiedBy>
  <cp:revision>26</cp:revision>
  <dcterms:created xsi:type="dcterms:W3CDTF">2017-06-12T07:56:14Z</dcterms:created>
  <dcterms:modified xsi:type="dcterms:W3CDTF">2017-07-08T09:26:50Z</dcterms:modified>
</cp:coreProperties>
</file>